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5" r:id="rId5"/>
    <p:sldId id="1160" r:id="rId6"/>
    <p:sldId id="1161" r:id="rId7"/>
    <p:sldId id="1162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和哥哥伊桑。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41" y="836712"/>
            <a:ext cx="10584128" cy="1359692"/>
          </a:xfrm>
          <a:prstGeom prst="rect">
            <a:avLst/>
          </a:prstGeom>
        </p:spPr>
      </p:pic>
      <p:pic>
        <p:nvPicPr>
          <p:cNvPr id="4" name="语篇导航-DA.eps" descr="id:21474873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0423" y="2485191"/>
            <a:ext cx="1543685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方框中所给的词语的适当形式填空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two photos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Ethan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eight and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at the same school but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telling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smart and learns everything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 is older than me and he always looks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 in the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312258" y="1467532"/>
            <a:ext cx="417646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4158812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of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考查介词。句意：这里有我和我哥哥伊桑的两张照片。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表所属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方框中所给的词语的适当形式填空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two photos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Ethan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eight and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at the same school but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telling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smart and learns everything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 is older than me and he always looks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 in the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312258" y="1467532"/>
            <a:ext cx="417646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149080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classes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考查名词。句意：我们在同一所学校但不同的班级。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后面需用名词复数。根据句意可知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此处指不同班级。故填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42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方框中所给的词语的适当形式填空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two photos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Ethan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eight and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at the same school but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telling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smart and learns everything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 is older than me and he always looks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 in the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312258" y="1467532"/>
            <a:ext cx="417646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097324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by bus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考查介词短语。句意：我们每天早上坐公共汽车上学。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坐公共汽车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42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方框中所给的词语的适当形式填空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two photos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Ethan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eight and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at the same school but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telling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smart and learns everything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 is older than me and he always looks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 in the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312258" y="1467532"/>
            <a:ext cx="417646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097324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quickly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考查副词。句意：他很聪明</a:t>
            </a:r>
            <a:r>
              <a:rPr lang="en-US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学东西很快。此处用副词修饰动词。故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44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方框中所给的词语的适当形式填空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two photos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Ethan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eight and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at the same school but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telling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smart and learns everything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 is older than me and he always looks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 in the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312258" y="1467532"/>
            <a:ext cx="417646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097324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best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考查形容词最高级。句意：他是世界上最好的哥哥！根据空前的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此处用形容词最高级。故填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64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750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2025-09-17T13:02:06Z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